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19"/>
  </p:normalViewPr>
  <p:slideViewPr>
    <p:cSldViewPr snapToGrid="0">
      <p:cViewPr varScale="1">
        <p:scale>
          <a:sx n="119" d="100"/>
          <a:sy n="119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3/10/25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9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5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9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0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48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5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1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1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3/10/25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0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3/10/25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05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1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40" r:id="rId4"/>
    <p:sldLayoutId id="2147483741" r:id="rId5"/>
    <p:sldLayoutId id="2147483747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1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891C27D-8C9D-415C-A639-23D76B7B1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8F4C0D6-B7E0-42D0-A57F-6781017A2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B4D6D08-A7F1-4445-BA2E-E449562C0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A7C1A41-D915-4D26-8D5E-C01B27160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50B663E-F671-4504-99A8-455955469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2EF89585-ECD6-4B38-96B1-AD41A1BD4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1B6FCD50-3FE8-4AB2-B746-2CC0EA9D4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B3E90108-E441-4AF0-A059-613D076C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0B422045-789A-442D-9E39-6FC4EC452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lue Swirl Artistic Swirls Handmade ...">
            <a:extLst>
              <a:ext uri="{FF2B5EF4-FFF2-40B4-BE49-F238E27FC236}">
                <a16:creationId xmlns:a16="http://schemas.microsoft.com/office/drawing/2014/main" id="{E84D0CEA-81F9-8B2D-BEDF-B02DEF58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859" y="2062384"/>
            <a:ext cx="5600897" cy="313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048">
            <a:extLst>
              <a:ext uri="{FF2B5EF4-FFF2-40B4-BE49-F238E27FC236}">
                <a16:creationId xmlns:a16="http://schemas.microsoft.com/office/drawing/2014/main" id="{3F4C63FE-9526-4F8E-BCFD-954D2EF94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70A32-0D44-8BAB-9748-00C2DF561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0024" y="1182454"/>
            <a:ext cx="3238829" cy="3480794"/>
          </a:xfrm>
        </p:spPr>
        <p:txBody>
          <a:bodyPr>
            <a:normAutofit/>
          </a:bodyPr>
          <a:lstStyle/>
          <a:p>
            <a:r>
              <a:rPr lang="en-US" sz="4800"/>
              <a:t>Poetry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DB2A6-0A24-9C7F-2510-448B4EFD1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0024" y="4708186"/>
            <a:ext cx="3238829" cy="149681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Leila</a:t>
            </a:r>
          </a:p>
        </p:txBody>
      </p:sp>
    </p:spTree>
    <p:extLst>
      <p:ext uri="{BB962C8B-B14F-4D97-AF65-F5344CB8AC3E}">
        <p14:creationId xmlns:p14="http://schemas.microsoft.com/office/powerpoint/2010/main" val="1286947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A5DF5-9385-500B-52CC-F20FA12D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You brought me sunshine </a:t>
            </a:r>
          </a:p>
        </p:txBody>
      </p:sp>
      <p:pic>
        <p:nvPicPr>
          <p:cNvPr id="13" name="Content Placeholder 12" descr="A blue sky with clouds and trees&#10;&#10;Description automatically generated">
            <a:extLst>
              <a:ext uri="{FF2B5EF4-FFF2-40B4-BE49-F238E27FC236}">
                <a16:creationId xmlns:a16="http://schemas.microsoft.com/office/drawing/2014/main" id="{5B22E34F-7C7A-4137-46CC-506162DD7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4449" y="1504156"/>
            <a:ext cx="5798509" cy="3849687"/>
          </a:xfrm>
        </p:spPr>
      </p:pic>
    </p:spTree>
    <p:extLst>
      <p:ext uri="{BB962C8B-B14F-4D97-AF65-F5344CB8AC3E}">
        <p14:creationId xmlns:p14="http://schemas.microsoft.com/office/powerpoint/2010/main" val="217033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3620E-1DF6-EA0E-3A4C-960AAF10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When I only saw rain </a:t>
            </a:r>
          </a:p>
        </p:txBody>
      </p:sp>
      <p:pic>
        <p:nvPicPr>
          <p:cNvPr id="11" name="Content Placeholder 10" descr="A rain gutter on the ground&#10;&#10;Description automatically generated">
            <a:extLst>
              <a:ext uri="{FF2B5EF4-FFF2-40B4-BE49-F238E27FC236}">
                <a16:creationId xmlns:a16="http://schemas.microsoft.com/office/drawing/2014/main" id="{BF081E52-2E64-A27D-DDA7-0BBCEB014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8425" y="1784123"/>
            <a:ext cx="5815948" cy="3849687"/>
          </a:xfrm>
        </p:spPr>
      </p:pic>
    </p:spTree>
    <p:extLst>
      <p:ext uri="{BB962C8B-B14F-4D97-AF65-F5344CB8AC3E}">
        <p14:creationId xmlns:p14="http://schemas.microsoft.com/office/powerpoint/2010/main" val="225197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F30B5-007C-02C6-3D1B-1855CC413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You brought me laughter </a:t>
            </a:r>
          </a:p>
        </p:txBody>
      </p:sp>
      <p:pic>
        <p:nvPicPr>
          <p:cNvPr id="11" name="Content Placeholder 10" descr="A group of girls in a gym&#10;&#10;Description automatically generated">
            <a:extLst>
              <a:ext uri="{FF2B5EF4-FFF2-40B4-BE49-F238E27FC236}">
                <a16:creationId xmlns:a16="http://schemas.microsoft.com/office/drawing/2014/main" id="{8CBDD6A4-0B92-8955-1F03-388593C20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366" y="2007945"/>
            <a:ext cx="5831530" cy="3849687"/>
          </a:xfrm>
        </p:spPr>
      </p:pic>
    </p:spTree>
    <p:extLst>
      <p:ext uri="{BB962C8B-B14F-4D97-AF65-F5344CB8AC3E}">
        <p14:creationId xmlns:p14="http://schemas.microsoft.com/office/powerpoint/2010/main" val="227685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A06F9-6954-AB3D-C237-8B1D3EF0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When I only felt pain</a:t>
            </a:r>
          </a:p>
        </p:txBody>
      </p:sp>
      <p:pic>
        <p:nvPicPr>
          <p:cNvPr id="5" name="Content Placeholder 4" descr="A person lying on the ground&#10;&#10;Description automatically generated">
            <a:extLst>
              <a:ext uri="{FF2B5EF4-FFF2-40B4-BE49-F238E27FC236}">
                <a16:creationId xmlns:a16="http://schemas.microsoft.com/office/drawing/2014/main" id="{80788B38-E0C7-A4D6-80BF-290863C22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4113" y="1388481"/>
            <a:ext cx="6211887" cy="4081038"/>
          </a:xfrm>
        </p:spPr>
      </p:pic>
    </p:spTree>
    <p:extLst>
      <p:ext uri="{BB962C8B-B14F-4D97-AF65-F5344CB8AC3E}">
        <p14:creationId xmlns:p14="http://schemas.microsoft.com/office/powerpoint/2010/main" val="3422466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oudy Old Style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oudy Old Style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20</Words>
  <Application>Microsoft Macintosh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Garamond</vt:lpstr>
      <vt:lpstr>Goudy Old Style</vt:lpstr>
      <vt:lpstr>SavonVTI</vt:lpstr>
      <vt:lpstr>Poetry </vt:lpstr>
      <vt:lpstr>You brought me sunshine </vt:lpstr>
      <vt:lpstr>When I only saw rain </vt:lpstr>
      <vt:lpstr>You brought me laughter </vt:lpstr>
      <vt:lpstr>When I only felt pain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Leila Raelynn Rivera</dc:creator>
  <cp:lastModifiedBy>Leila Raelynn Rivera</cp:lastModifiedBy>
  <cp:revision>1</cp:revision>
  <dcterms:created xsi:type="dcterms:W3CDTF">2025-03-10T20:02:17Z</dcterms:created>
  <dcterms:modified xsi:type="dcterms:W3CDTF">2025-03-12T19:57:49Z</dcterms:modified>
</cp:coreProperties>
</file>